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T58v60/3YzVG0TJQ3cRQyQ==" hashData="2Mh/Ozl9Olsiaa5a4pQvnhu09V8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00B6FA"/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11" autoAdjust="0"/>
    <p:restoredTop sz="76097"/>
  </p:normalViewPr>
  <p:slideViewPr>
    <p:cSldViewPr>
      <p:cViewPr>
        <p:scale>
          <a:sx n="90" d="100"/>
          <a:sy n="90" d="100"/>
        </p:scale>
        <p:origin x="-85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2.1.3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Scenario 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400" y="2072876"/>
            <a:ext cx="3886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en-US" altLang="en-US" sz="2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You </a:t>
            </a:r>
            <a:r>
              <a:rPr lang="en-US" altLang="en-US" sz="2400" dirty="0">
                <a:solidFill>
                  <a:srgbClr val="000000"/>
                </a:solidFill>
                <a:latin typeface="Century Gothic" panose="020B0502020202020204" pitchFamily="34" charset="0"/>
              </a:rPr>
              <a:t>are </a:t>
            </a:r>
            <a:r>
              <a:rPr lang="en-US" altLang="en-US" sz="2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 humanitarian worker. A city is under siege. How can the mission help with the challenges?</a:t>
            </a:r>
            <a:endParaRPr lang="en-US" altLang="en-US" sz="2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 descr="/Volumes/TOSHIBA EXT/UN Desktop/CPTM Slides Content/Syria wa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993300"/>
            <a:ext cx="4307378" cy="3074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75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13026</TotalTime>
  <Words>32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201</cp:revision>
  <dcterms:created xsi:type="dcterms:W3CDTF">2015-12-09T18:20:24Z</dcterms:created>
  <dcterms:modified xsi:type="dcterms:W3CDTF">2017-05-08T17:46:28Z</dcterms:modified>
</cp:coreProperties>
</file>